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0" r:id="rId9"/>
    <p:sldId id="276" r:id="rId10"/>
    <p:sldId id="283" r:id="rId11"/>
    <p:sldId id="291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4" r:id="rId25"/>
    <p:sldId id="315" r:id="rId26"/>
    <p:sldId id="316" r:id="rId27"/>
    <p:sldId id="317" r:id="rId28"/>
    <p:sldId id="318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77" r:id="rId45"/>
    <p:sldId id="278" r:id="rId46"/>
    <p:sldId id="279" r:id="rId47"/>
    <p:sldId id="280" r:id="rId48"/>
    <p:sldId id="281" r:id="rId49"/>
    <p:sldId id="282" r:id="rId50"/>
    <p:sldId id="271" r:id="rId51"/>
    <p:sldId id="272" r:id="rId52"/>
    <p:sldId id="273" r:id="rId53"/>
    <p:sldId id="274" r:id="rId54"/>
    <p:sldId id="275" r:id="rId55"/>
    <p:sldId id="266" r:id="rId56"/>
    <p:sldId id="267" r:id="rId57"/>
    <p:sldId id="268" r:id="rId58"/>
    <p:sldId id="269" r:id="rId59"/>
    <p:sldId id="262" r:id="rId60"/>
    <p:sldId id="263" r:id="rId61"/>
    <p:sldId id="264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68" r:id="rId75"/>
    <p:sldId id="44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4444" autoAdjust="0"/>
  </p:normalViewPr>
  <p:slideViewPr>
    <p:cSldViewPr snapToGrid="0">
      <p:cViewPr varScale="1">
        <p:scale>
          <a:sx n="69" d="100"/>
          <a:sy n="69" d="100"/>
        </p:scale>
        <p:origin x="146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37676-EAE8-48E1-BDF4-18A456ED9731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93492-395A-474F-AFD5-365F887AC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9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C0-AFTER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22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9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</a:t>
            </a:r>
            <a:r>
              <a:rPr lang="en-US" baseline="0" dirty="0"/>
              <a:t> is from AA. This is for AC 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8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2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1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1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 7:02 STARTED COPYING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4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26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8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6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08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3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12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77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58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5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76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67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80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9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31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07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58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 7:12 STOPPED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86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67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37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05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3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22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775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923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8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95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353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4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9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967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465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158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09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180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809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882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80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205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103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3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414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047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522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96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047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410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72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95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93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633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4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1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53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78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0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4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93492-395A-474F-AFD5-365F887AC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4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9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4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5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6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4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7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1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7726-E33B-4599-BB86-60D5A3FE65F8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33284-E584-4695-B5C4-2278A5A55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4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AFTER treatment Current Clamp Steps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Last Updated: October 6, 2023</a:t>
            </a:r>
          </a:p>
        </p:txBody>
      </p:sp>
    </p:spTree>
    <p:extLst>
      <p:ext uri="{BB962C8B-B14F-4D97-AF65-F5344CB8AC3E}">
        <p14:creationId xmlns:p14="http://schemas.microsoft.com/office/powerpoint/2010/main" val="32500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7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9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64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8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2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6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7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9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0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7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9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2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96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8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5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8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80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88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1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7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45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7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0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74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94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0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3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86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4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0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0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21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8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6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47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9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64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28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1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73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21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3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10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5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5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8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6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93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2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72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230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95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9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171</Words>
  <Application>Microsoft Office PowerPoint</Application>
  <PresentationFormat>Widescreen</PresentationFormat>
  <Paragraphs>146</Paragraphs>
  <Slides>75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AFTER treatment Current Clamp Steps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Christelinda Laureijs</dc:creator>
  <cp:lastModifiedBy>C Laureijs</cp:lastModifiedBy>
  <cp:revision>13</cp:revision>
  <dcterms:created xsi:type="dcterms:W3CDTF">2023-10-06T21:27:14Z</dcterms:created>
  <dcterms:modified xsi:type="dcterms:W3CDTF">2023-10-06T22:46:27Z</dcterms:modified>
</cp:coreProperties>
</file>